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3CF310-450D-4367-9EB4-BBF7F634B14E}">
  <a:tblStyle styleId="{DD3CF310-450D-4367-9EB4-BBF7F634B1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5.xml"/><Relationship Id="rId22" Type="http://schemas.openxmlformats.org/officeDocument/2006/relationships/font" Target="fonts/Lato-boldItalic.fntdata"/><Relationship Id="rId10" Type="http://schemas.openxmlformats.org/officeDocument/2006/relationships/slide" Target="slides/slide4.xml"/><Relationship Id="rId21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La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936d2d4c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936d2d4c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936d2d4c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6936d2d4c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e421ba6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e421ba6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936d2d4c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936d2d4c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936d2d4c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936d2d4c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936d2d4c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936d2d4c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936d2d4c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936d2d4c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936d2d4c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6936d2d4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936d2d4c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6936d2d4c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936d2d4c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936d2d4c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936d2d4c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936d2d4c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Relationship Id="rId8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0" Type="http://schemas.openxmlformats.org/officeDocument/2006/relationships/image" Target="../media/image30.png"/><Relationship Id="rId9" Type="http://schemas.openxmlformats.org/officeDocument/2006/relationships/image" Target="../media/image32.png"/><Relationship Id="rId5" Type="http://schemas.openxmlformats.org/officeDocument/2006/relationships/image" Target="../media/image38.jpg"/><Relationship Id="rId6" Type="http://schemas.openxmlformats.org/officeDocument/2006/relationships/image" Target="../media/image23.png"/><Relationship Id="rId7" Type="http://schemas.openxmlformats.org/officeDocument/2006/relationships/image" Target="../media/image37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575" y="1715250"/>
            <a:ext cx="6085800" cy="17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Lato"/>
                <a:ea typeface="Lato"/>
                <a:cs typeface="Lato"/>
                <a:sym typeface="Lato"/>
              </a:rPr>
              <a:t>RemindMe Mobile Application Development</a:t>
            </a:r>
            <a:endParaRPr sz="4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67" y="533800"/>
            <a:ext cx="292755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40" y="551876"/>
            <a:ext cx="756434" cy="75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375" y="442675"/>
            <a:ext cx="2110775" cy="42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Investment and Use of Funds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1616525" y="1600338"/>
            <a:ext cx="25116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Crowdfunding</a:t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88" y="2279363"/>
            <a:ext cx="2261550" cy="1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413" y="2396937"/>
            <a:ext cx="2261549" cy="109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3362" y="1170125"/>
            <a:ext cx="3518238" cy="324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141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Thank you for listening 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311700" y="1990125"/>
            <a:ext cx="8520600" cy="17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Q &amp; A</a:t>
            </a:r>
            <a:endParaRPr sz="6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Summary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69400" y="1379971"/>
            <a:ext cx="39969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The idea of RemindMe</a:t>
            </a:r>
            <a:endParaRPr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94" y="1366875"/>
            <a:ext cx="622131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6829" y="2183702"/>
            <a:ext cx="3106018" cy="2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291" y="2183710"/>
            <a:ext cx="2755872" cy="206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8">
            <a:alphaModFix/>
          </a:blip>
          <a:srcRect b="0" l="18879" r="16400" t="0"/>
          <a:stretch/>
        </p:blipFill>
        <p:spPr>
          <a:xfrm>
            <a:off x="7047932" y="2183710"/>
            <a:ext cx="1337785" cy="206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755275" y="1295825"/>
            <a:ext cx="175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Messy Schedules</a:t>
            </a:r>
            <a:endParaRPr sz="16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349" y="1295813"/>
            <a:ext cx="2231100" cy="1254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6556839" y="1091155"/>
            <a:ext cx="2072700" cy="1381800"/>
          </a:xfrm>
          <a:prstGeom prst="cloudCallout">
            <a:avLst>
              <a:gd fmla="val -73813" name="adj1"/>
              <a:gd fmla="val 1018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You think you can remember things in your head</a:t>
            </a:r>
            <a:endParaRPr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3250" y="1607075"/>
            <a:ext cx="1248850" cy="14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2138" y="3431544"/>
            <a:ext cx="2231100" cy="13389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4845063" y="3431550"/>
            <a:ext cx="181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Procrastination</a:t>
            </a:r>
            <a:endParaRPr sz="16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Develop a Productive Mobile Application</a:t>
            </a:r>
            <a:endParaRPr sz="12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13" y="2097050"/>
            <a:ext cx="1536500" cy="15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629513" y="3846925"/>
            <a:ext cx="14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Create Tasks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887" y="2097050"/>
            <a:ext cx="1536500" cy="15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996238" y="3846925"/>
            <a:ext cx="13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Get Notified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4387" y="2097050"/>
            <a:ext cx="1536500" cy="15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228884" y="3856425"/>
            <a:ext cx="1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Collaborate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5273" y="2130687"/>
            <a:ext cx="1469202" cy="14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7236120" y="3856425"/>
            <a:ext cx="10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Focus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Product and Prototype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152475"/>
            <a:ext cx="19914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528625" y="4357400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Alarm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647613" y="4357400"/>
            <a:ext cx="13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Customize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132563" y="4358500"/>
            <a:ext cx="13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Collaborate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617513" y="4358475"/>
            <a:ext cx="13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Focus Timer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072" y="1746167"/>
            <a:ext cx="1175775" cy="2612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9373" y="1746174"/>
            <a:ext cx="1175775" cy="2612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8" y="1746175"/>
            <a:ext cx="1175775" cy="26128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2036" y="1746163"/>
            <a:ext cx="1175775" cy="26128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7"/>
          <p:cNvSpPr txBox="1"/>
          <p:nvPr/>
        </p:nvSpPr>
        <p:spPr>
          <a:xfrm>
            <a:off x="6102450" y="1746175"/>
            <a:ext cx="298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A172"/>
                </a:solidFill>
                <a:latin typeface="Lato"/>
                <a:ea typeface="Lato"/>
                <a:cs typeface="Lato"/>
                <a:sym typeface="Lato"/>
              </a:rPr>
              <a:t>Orange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- promotes better focus, concentration, and creativity.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86C5A"/>
                </a:solidFill>
                <a:latin typeface="Lato"/>
                <a:ea typeface="Lato"/>
                <a:cs typeface="Lato"/>
                <a:sym typeface="Lato"/>
              </a:rPr>
              <a:t>Red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- gives energy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6070850" y="1172263"/>
            <a:ext cx="290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Color Theme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Business Model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2019500" y="1229225"/>
            <a:ext cx="15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Freemium</a:t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" name="Google Shape;125;p18"/>
          <p:cNvGraphicFramePr/>
          <p:nvPr/>
        </p:nvGraphicFramePr>
        <p:xfrm>
          <a:off x="757400" y="19409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{DD3CF310-450D-4367-9EB4-BBF7F634B14E}</a:tableStyleId>
              </a:tblPr>
              <a:tblGrid>
                <a:gridCol w="1898625"/>
                <a:gridCol w="2173275"/>
              </a:tblGrid>
              <a:tr h="55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32323"/>
                          </a:solidFill>
                        </a:rPr>
                        <a:t>Free</a:t>
                      </a:r>
                      <a:endParaRPr b="1">
                        <a:solidFill>
                          <a:srgbClr val="23232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32323"/>
                          </a:solidFill>
                        </a:rPr>
                        <a:t>Premium</a:t>
                      </a:r>
                      <a:endParaRPr b="1"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32323"/>
                          </a:solidFill>
                        </a:rPr>
                        <a:t>7 days free trial</a:t>
                      </a:r>
                      <a:endParaRPr b="1"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32323"/>
                          </a:solidFill>
                        </a:rPr>
                        <a:t>₱129 / monthly</a:t>
                      </a:r>
                      <a:endParaRPr b="1">
                        <a:solidFill>
                          <a:srgbClr val="23232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46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Create a Tasks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Calendar View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Alarm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Add 1 Collaborator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Create a Tasks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Calendar View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Alarm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Unlimited Collaborator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Focus Timer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Customize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5640700" y="1218713"/>
            <a:ext cx="25116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Advertisement</a:t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11080" r="11158" t="0"/>
          <a:stretch/>
        </p:blipFill>
        <p:spPr>
          <a:xfrm>
            <a:off x="5406425" y="1964825"/>
            <a:ext cx="2980177" cy="201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Target Market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2166013" y="1408100"/>
            <a:ext cx="15141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16-40 Years old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063" y="1348363"/>
            <a:ext cx="1252950" cy="12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0187" y="1322650"/>
            <a:ext cx="1252950" cy="12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946338" y="1408100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Student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6987" y="1322650"/>
            <a:ext cx="1252950" cy="12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210625" y="1408100"/>
            <a:ext cx="10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Employee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5400" y="2906225"/>
            <a:ext cx="1252950" cy="12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3184000" y="4190413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Study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1100" y="2970387"/>
            <a:ext cx="1117500" cy="1117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5137600" y="4190413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Work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Competitors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281013" y="2933975"/>
            <a:ext cx="2042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Microsoft OneNote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188" y="1715925"/>
            <a:ext cx="1218050" cy="12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2528688" y="2933975"/>
            <a:ext cx="1218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Notion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6287" y="1715932"/>
            <a:ext cx="2165427" cy="12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170000" y="2933975"/>
            <a:ext cx="1218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Evernote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6950" y="1774212"/>
            <a:ext cx="1101475" cy="11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3788" y="1680937"/>
            <a:ext cx="1287999" cy="12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5788775" y="2933975"/>
            <a:ext cx="1218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ClickUp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7234575" y="2933975"/>
            <a:ext cx="1628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Microsoft To Do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98028" y="1875830"/>
            <a:ext cx="1101476" cy="89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Meet the Team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050" y="1237775"/>
            <a:ext cx="1116600" cy="111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1015000" y="2354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Gea Vanessa C. Apeta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Project Manager, Designer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6">
            <a:alphaModFix/>
          </a:blip>
          <a:srcRect b="10962" l="5997" r="0" t="20945"/>
          <a:stretch/>
        </p:blipFill>
        <p:spPr>
          <a:xfrm>
            <a:off x="3993904" y="1237775"/>
            <a:ext cx="1156200" cy="1116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1"/>
          <p:cNvSpPr txBox="1"/>
          <p:nvPr/>
        </p:nvSpPr>
        <p:spPr>
          <a:xfrm>
            <a:off x="3535650" y="2354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Janine E. De Guzman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Documentation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7">
            <a:alphaModFix/>
          </a:blip>
          <a:srcRect b="22245" l="3707" r="0" t="0"/>
          <a:stretch/>
        </p:blipFill>
        <p:spPr>
          <a:xfrm>
            <a:off x="6534350" y="1189024"/>
            <a:ext cx="1116600" cy="110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1"/>
          <p:cNvSpPr txBox="1"/>
          <p:nvPr/>
        </p:nvSpPr>
        <p:spPr>
          <a:xfrm>
            <a:off x="6056300" y="2354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Jeffrey M.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 De Guzman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8">
            <a:alphaModFix/>
          </a:blip>
          <a:srcRect b="14464" l="0" r="0" t="14457"/>
          <a:stretch/>
        </p:blipFill>
        <p:spPr>
          <a:xfrm>
            <a:off x="1423300" y="3182575"/>
            <a:ext cx="1256100" cy="11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1015000" y="4375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Justine Mark D. Laroza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Documentation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9">
            <a:alphaModFix/>
          </a:blip>
          <a:srcRect b="18646" l="0" r="0" t="0"/>
          <a:stretch/>
        </p:blipFill>
        <p:spPr>
          <a:xfrm>
            <a:off x="3993900" y="3203725"/>
            <a:ext cx="1156200" cy="1150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1"/>
          <p:cNvSpPr txBox="1"/>
          <p:nvPr/>
        </p:nvSpPr>
        <p:spPr>
          <a:xfrm>
            <a:off x="3535650" y="4375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Jherssey M. Pabuna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4600" y="3234000"/>
            <a:ext cx="1256100" cy="117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6056300" y="4375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John Michael Soliven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Tester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